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15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496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047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877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985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241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21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72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771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37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31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FE0D-0004-4123-BDA6-0B82F241FD59}" type="datetimeFigureOut">
              <a:rPr lang="en-CA" smtClean="0"/>
              <a:t>2018-10-19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EB74A-664A-4C6B-A5D9-95703D98E8A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709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ieter.uni@ubc.ca" TargetMode="External"/><Relationship Id="rId2" Type="http://schemas.openxmlformats.org/officeDocument/2006/relationships/hyperlink" Target="http://copyright.ubc.c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1875" y="351809"/>
            <a:ext cx="7841590" cy="57554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Calibri" panose="020F0502020204030204" pitchFamily="34" charset="0"/>
              </a:rPr>
              <a:t>Presentations may be filmed. Your </a:t>
            </a:r>
            <a:r>
              <a:rPr lang="en-CA" sz="2400" dirty="0" smtClean="0">
                <a:latin typeface="Calibri" pitchFamily="34" charset="0"/>
                <a:cs typeface="Calibri" pitchFamily="34" charset="0"/>
              </a:rPr>
              <a:t>3MT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®</a:t>
            </a:r>
            <a:r>
              <a:rPr lang="en-CA" sz="2400" dirty="0" smtClean="0">
                <a:latin typeface="Calibri" pitchFamily="34" charset="0"/>
                <a:cs typeface="Calibri" pitchFamily="34" charset="0"/>
              </a:rPr>
              <a:t> slide may be embedded into a video and posted online. To facilitate incorporation of your slide into a video, we request that you follow the below </a:t>
            </a:r>
            <a:r>
              <a:rPr lang="en-CA" sz="2800" b="1" u="sng" dirty="0" smtClean="0">
                <a:latin typeface="Calibri" pitchFamily="34" charset="0"/>
                <a:cs typeface="Calibri" pitchFamily="34" charset="0"/>
              </a:rPr>
              <a:t>3MT</a:t>
            </a:r>
            <a:r>
              <a:rPr lang="en-US" sz="2800" b="1" u="sng" dirty="0" smtClean="0">
                <a:latin typeface="Calibri" pitchFamily="34" charset="0"/>
                <a:cs typeface="Calibri" pitchFamily="34" charset="0"/>
              </a:rPr>
              <a:t>®</a:t>
            </a:r>
            <a:r>
              <a:rPr lang="en-CA" sz="2800" b="1" u="sng" dirty="0" smtClean="0">
                <a:latin typeface="Calibri" pitchFamily="34" charset="0"/>
                <a:cs typeface="Calibri" pitchFamily="34" charset="0"/>
              </a:rPr>
              <a:t> Slide Instructions</a:t>
            </a:r>
            <a:r>
              <a:rPr lang="en-CA" sz="2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endParaRPr lang="en-CA" sz="24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>
                <a:latin typeface="Calibri" pitchFamily="34" charset="0"/>
              </a:rPr>
              <a:t>Prepare your slide using this template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>
                <a:latin typeface="Calibri" pitchFamily="34" charset="0"/>
              </a:rPr>
              <a:t>If you choose to include text on your slide, we recommend using Calibri or Arial font, 24pt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>
                <a:latin typeface="Calibri" pitchFamily="34" charset="0"/>
              </a:rPr>
              <a:t>Use public domain or your own image(s)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>
                <a:latin typeface="Calibri" pitchFamily="34" charset="0"/>
              </a:rPr>
              <a:t>Written (email is fine) permission is </a:t>
            </a:r>
            <a:r>
              <a:rPr lang="en-CA" sz="2800" b="1" dirty="0" smtClean="0">
                <a:latin typeface="Calibri" pitchFamily="34" charset="0"/>
              </a:rPr>
              <a:t>needed </a:t>
            </a:r>
            <a:r>
              <a:rPr lang="en-CA" sz="2800" dirty="0" smtClean="0">
                <a:latin typeface="Calibri" pitchFamily="34" charset="0"/>
              </a:rPr>
              <a:t>for all other image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 smtClean="0">
                <a:latin typeface="Calibri" pitchFamily="34" charset="0"/>
                <a:hlinkClick r:id="rId2"/>
              </a:rPr>
              <a:t>Copyright at UBC</a:t>
            </a:r>
            <a:endParaRPr lang="en-CA" sz="2800" dirty="0" smtClean="0">
              <a:latin typeface="Calibri" pitchFamily="34" charset="0"/>
            </a:endParaRPr>
          </a:p>
          <a:p>
            <a:endParaRPr lang="en-CA" sz="2400" dirty="0" smtClean="0"/>
          </a:p>
          <a:p>
            <a:pPr algn="ctr"/>
            <a:r>
              <a:rPr lang="en-CA" sz="2400" dirty="0" smtClean="0">
                <a:latin typeface="Calibri" pitchFamily="34" charset="0"/>
              </a:rPr>
              <a:t>For any questions, please email </a:t>
            </a:r>
            <a:r>
              <a:rPr lang="en-CA" sz="2400" dirty="0" smtClean="0">
                <a:latin typeface="Calibri" pitchFamily="34" charset="0"/>
                <a:hlinkClick r:id="rId3"/>
              </a:rPr>
              <a:t>pieter.uni@ubc.ca</a:t>
            </a:r>
            <a:endParaRPr lang="en-CA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683749" y="1514097"/>
            <a:ext cx="7854696" cy="23459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891" indent="-342891" algn="ctr" defTabSz="457189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000" b="1" dirty="0" smtClean="0">
              <a:solidFill>
                <a:srgbClr val="18187E"/>
              </a:solidFill>
              <a:latin typeface="Calibri" pitchFamily="34" charset="0"/>
              <a:ea typeface="Geneva" charset="-128"/>
              <a:cs typeface="Calibri" pitchFamily="34" charset="0"/>
            </a:endParaRPr>
          </a:p>
          <a:p>
            <a:pPr marL="342891" indent="-342891" algn="ctr" defTabSz="457189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000" b="1" dirty="0">
              <a:solidFill>
                <a:srgbClr val="18187E"/>
              </a:solidFill>
              <a:latin typeface="Calibri" pitchFamily="34" charset="0"/>
              <a:ea typeface="Geneva" charset="-128"/>
              <a:cs typeface="Calibri" pitchFamily="34" charset="0"/>
            </a:endParaRPr>
          </a:p>
          <a:p>
            <a:pPr marL="342891" indent="-342891" algn="ctr" defTabSz="457189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18187E"/>
                </a:solidFill>
                <a:latin typeface="Calibri" pitchFamily="34" charset="0"/>
                <a:ea typeface="Geneva" charset="-128"/>
                <a:cs typeface="Calibri" pitchFamily="34" charset="0"/>
              </a:rPr>
              <a:t>&lt;</a:t>
            </a:r>
            <a:r>
              <a:rPr lang="en-US" sz="4000" b="1" dirty="0" err="1">
                <a:solidFill>
                  <a:srgbClr val="18187E"/>
                </a:solidFill>
                <a:latin typeface="Calibri" pitchFamily="34" charset="0"/>
                <a:ea typeface="Geneva" charset="-128"/>
                <a:cs typeface="Calibri" pitchFamily="34" charset="0"/>
              </a:rPr>
              <a:t>FirstName</a:t>
            </a:r>
            <a:r>
              <a:rPr lang="en-US" sz="4000" b="1" dirty="0">
                <a:solidFill>
                  <a:srgbClr val="18187E"/>
                </a:solidFill>
                <a:latin typeface="Calibri" pitchFamily="34" charset="0"/>
                <a:ea typeface="Geneva" charset="-128"/>
                <a:cs typeface="Calibri" pitchFamily="34" charset="0"/>
              </a:rPr>
              <a:t> </a:t>
            </a:r>
            <a:r>
              <a:rPr lang="en-US" sz="4000" b="1" dirty="0" err="1">
                <a:solidFill>
                  <a:srgbClr val="18187E"/>
                </a:solidFill>
                <a:latin typeface="Calibri" pitchFamily="34" charset="0"/>
                <a:ea typeface="Geneva" charset="-128"/>
                <a:cs typeface="Calibri" pitchFamily="34" charset="0"/>
              </a:rPr>
              <a:t>LastName</a:t>
            </a:r>
            <a:r>
              <a:rPr lang="en-US" sz="4000" b="1" dirty="0">
                <a:solidFill>
                  <a:srgbClr val="18187E"/>
                </a:solidFill>
                <a:latin typeface="Calibri" pitchFamily="34" charset="0"/>
                <a:ea typeface="Geneva" charset="-128"/>
                <a:cs typeface="Calibri" pitchFamily="34" charset="0"/>
              </a:rPr>
              <a:t>&gt;</a:t>
            </a:r>
          </a:p>
          <a:p>
            <a:pPr marL="342891" indent="-342891" algn="ctr" defTabSz="457189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CA" sz="2400" b="1" dirty="0">
                <a:solidFill>
                  <a:prstClr val="black"/>
                </a:solidFill>
                <a:latin typeface="Calibri" pitchFamily="34" charset="0"/>
                <a:ea typeface="Geneva" charset="-128"/>
                <a:cs typeface="Calibri" pitchFamily="34" charset="0"/>
              </a:rPr>
              <a:t>&lt;3 Minute Thesis Title&gt;</a:t>
            </a:r>
          </a:p>
          <a:p>
            <a:pPr marL="342891" indent="-342891" algn="ctr" defTabSz="457189" fontAlgn="base">
              <a:spcBef>
                <a:spcPct val="20000"/>
              </a:spcBef>
              <a:spcAft>
                <a:spcPct val="0"/>
              </a:spcAft>
              <a:defRPr/>
            </a:pPr>
            <a:endParaRPr lang="en-CA" sz="2400" dirty="0">
              <a:solidFill>
                <a:prstClr val="black"/>
              </a:solidFill>
              <a:latin typeface="Calibri" pitchFamily="34" charset="0"/>
              <a:ea typeface="Geneva" charset="-128"/>
              <a:cs typeface="Calibri" pitchFamily="34" charset="0"/>
            </a:endParaRPr>
          </a:p>
          <a:p>
            <a:pPr marL="342891" indent="-342891" algn="ctr" defTabSz="457189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prstClr val="black"/>
                </a:solidFill>
                <a:latin typeface="Calibri" pitchFamily="34" charset="0"/>
                <a:ea typeface="Geneva" charset="-128"/>
                <a:cs typeface="Calibri" pitchFamily="34" charset="0"/>
              </a:rPr>
              <a:t>Program: &lt;name </a:t>
            </a:r>
            <a:r>
              <a:rPr lang="en-CA" sz="2400" dirty="0" smtClean="0">
                <a:solidFill>
                  <a:prstClr val="black"/>
                </a:solidFill>
                <a:latin typeface="Calibri" pitchFamily="34" charset="0"/>
                <a:ea typeface="Geneva" charset="-128"/>
                <a:cs typeface="Calibri" pitchFamily="34" charset="0"/>
              </a:rPr>
              <a:t>of program&gt;</a:t>
            </a:r>
          </a:p>
          <a:p>
            <a:pPr marL="342891" indent="-342891" algn="ctr" defTabSz="457189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CA" sz="800" dirty="0" smtClean="0">
                <a:solidFill>
                  <a:prstClr val="white">
                    <a:lumMod val="50000"/>
                  </a:prstClr>
                </a:solidFill>
                <a:ea typeface="Geneva" charset="-128"/>
                <a:cs typeface="Calibri" pitchFamily="34" charset="0"/>
              </a:rPr>
              <a:t>        For ex: Ph.D. in Interdisciplinary Studies</a:t>
            </a:r>
            <a:endParaRPr lang="en-CA" sz="800" dirty="0" smtClean="0">
              <a:solidFill>
                <a:prstClr val="white">
                  <a:lumMod val="50000"/>
                </a:prstClr>
              </a:solidFill>
              <a:ea typeface="Geneva" charset="-128"/>
            </a:endParaRPr>
          </a:p>
          <a:p>
            <a:pPr marL="342891" indent="-342891" algn="ctr" defTabSz="457189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CA" sz="2400" dirty="0" smtClean="0">
                <a:solidFill>
                  <a:prstClr val="black"/>
                </a:solidFill>
                <a:latin typeface="Calibri" pitchFamily="34" charset="0"/>
                <a:ea typeface="Geneva" charset="-128"/>
                <a:cs typeface="Calibri" pitchFamily="34" charset="0"/>
              </a:rPr>
              <a:t>Supervisor</a:t>
            </a:r>
            <a:r>
              <a:rPr lang="en-CA" sz="2400" dirty="0">
                <a:solidFill>
                  <a:prstClr val="black"/>
                </a:solidFill>
                <a:latin typeface="Calibri" pitchFamily="34" charset="0"/>
                <a:ea typeface="Geneva" charset="-128"/>
                <a:cs typeface="Calibri" pitchFamily="34" charset="0"/>
              </a:rPr>
              <a:t>: &lt;name of </a:t>
            </a:r>
            <a:r>
              <a:rPr lang="en-CA" sz="2400" dirty="0" smtClean="0">
                <a:solidFill>
                  <a:prstClr val="black"/>
                </a:solidFill>
                <a:latin typeface="Calibri" pitchFamily="34" charset="0"/>
                <a:ea typeface="Geneva" charset="-128"/>
                <a:cs typeface="Calibri" pitchFamily="34" charset="0"/>
              </a:rPr>
              <a:t>supervisor&gt;</a:t>
            </a:r>
          </a:p>
          <a:p>
            <a:pPr marL="342891" indent="-342891" algn="ctr" defTabSz="457189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800" dirty="0" smtClean="0">
                <a:solidFill>
                  <a:prstClr val="white">
                    <a:lumMod val="50000"/>
                  </a:prstClr>
                </a:solidFill>
                <a:ea typeface="Geneva" charset="-128"/>
              </a:rPr>
              <a:t>For ex: Dr. John Smith</a:t>
            </a:r>
            <a:endParaRPr lang="en-US" sz="800" dirty="0" smtClean="0">
              <a:solidFill>
                <a:prstClr val="white">
                  <a:lumMod val="50000"/>
                </a:prstClr>
              </a:solidFill>
              <a:ea typeface="Geneva" charset="-128"/>
              <a:cs typeface="Calibri" pitchFamily="34" charset="0"/>
            </a:endParaRPr>
          </a:p>
          <a:p>
            <a:pPr marL="342891" indent="-342891" algn="ctr" defTabSz="457189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2800" dirty="0">
              <a:solidFill>
                <a:prstClr val="black"/>
              </a:solidFill>
              <a:ea typeface="Geneva" charset="-128"/>
              <a:cs typeface="Geneva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3905" y="404664"/>
            <a:ext cx="8274384" cy="604867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348" y="466645"/>
            <a:ext cx="3314246" cy="10474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05" y="404664"/>
            <a:ext cx="9429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640960" cy="6264696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87097" y="2796888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alibri" pitchFamily="34" charset="0"/>
                <a:cs typeface="Calibri" pitchFamily="34" charset="0"/>
              </a:rPr>
              <a:t>Participant Slide</a:t>
            </a:r>
          </a:p>
        </p:txBody>
      </p:sp>
    </p:spTree>
    <p:extLst>
      <p:ext uri="{BB962C8B-B14F-4D97-AF65-F5344CB8AC3E}">
        <p14:creationId xmlns:p14="http://schemas.microsoft.com/office/powerpoint/2010/main" val="240566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140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Geneva</vt:lpstr>
      <vt:lpstr>Office Theme</vt:lpstr>
      <vt:lpstr>PowerPoint Presentation</vt:lpstr>
      <vt:lpstr>PowerPoint Presentation</vt:lpstr>
      <vt:lpstr>PowerPoint Presentation</vt:lpstr>
    </vt:vector>
  </TitlesOfParts>
  <Company>UBC Okanagan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UBCO User</dc:creator>
  <cp:lastModifiedBy>puni</cp:lastModifiedBy>
  <cp:revision>8</cp:revision>
  <dcterms:created xsi:type="dcterms:W3CDTF">2015-03-26T16:47:41Z</dcterms:created>
  <dcterms:modified xsi:type="dcterms:W3CDTF">2018-10-19T18:08:26Z</dcterms:modified>
</cp:coreProperties>
</file>